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75C8-C5EC-420C-B0AB-7D87433904A4}" type="datetimeFigureOut">
              <a:rPr lang="en-GB" smtClean="0"/>
              <a:pPr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6DA1-C90C-4375-BCF1-D253803306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75C8-C5EC-420C-B0AB-7D87433904A4}" type="datetimeFigureOut">
              <a:rPr lang="en-GB" smtClean="0"/>
              <a:pPr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6DA1-C90C-4375-BCF1-D253803306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75C8-C5EC-420C-B0AB-7D87433904A4}" type="datetimeFigureOut">
              <a:rPr lang="en-GB" smtClean="0"/>
              <a:pPr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6DA1-C90C-4375-BCF1-D253803306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75C8-C5EC-420C-B0AB-7D87433904A4}" type="datetimeFigureOut">
              <a:rPr lang="en-GB" smtClean="0"/>
              <a:pPr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6DA1-C90C-4375-BCF1-D253803306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75C8-C5EC-420C-B0AB-7D87433904A4}" type="datetimeFigureOut">
              <a:rPr lang="en-GB" smtClean="0"/>
              <a:pPr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6DA1-C90C-4375-BCF1-D253803306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75C8-C5EC-420C-B0AB-7D87433904A4}" type="datetimeFigureOut">
              <a:rPr lang="en-GB" smtClean="0"/>
              <a:pPr/>
              <a:t>10/04/2018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6DA1-C90C-4375-BCF1-D253803306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75C8-C5EC-420C-B0AB-7D87433904A4}" type="datetimeFigureOut">
              <a:rPr lang="en-GB" smtClean="0"/>
              <a:pPr/>
              <a:t>10/04/2018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6DA1-C90C-4375-BCF1-D253803306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75C8-C5EC-420C-B0AB-7D87433904A4}" type="datetimeFigureOut">
              <a:rPr lang="en-GB" smtClean="0"/>
              <a:pPr/>
              <a:t>10/04/2018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6DA1-C90C-4375-BCF1-D253803306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75C8-C5EC-420C-B0AB-7D87433904A4}" type="datetimeFigureOut">
              <a:rPr lang="en-GB" smtClean="0"/>
              <a:pPr/>
              <a:t>10/04/2018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6DA1-C90C-4375-BCF1-D253803306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75C8-C5EC-420C-B0AB-7D87433904A4}" type="datetimeFigureOut">
              <a:rPr lang="en-GB" smtClean="0"/>
              <a:pPr/>
              <a:t>10/04/2018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6DA1-C90C-4375-BCF1-D253803306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75C8-C5EC-420C-B0AB-7D87433904A4}" type="datetimeFigureOut">
              <a:rPr lang="en-GB" smtClean="0"/>
              <a:pPr/>
              <a:t>10/04/2018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6DA1-C90C-4375-BCF1-D253803306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075C8-C5EC-420C-B0AB-7D87433904A4}" type="datetimeFigureOut">
              <a:rPr lang="en-GB" smtClean="0"/>
              <a:pPr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26DA1-C90C-4375-BCF1-D2538033060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864095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Month wise Meetings Data for Standards Bodies</a:t>
            </a:r>
            <a:endParaRPr lang="en-GB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7243777" y="88768"/>
            <a:ext cx="144623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PM_48_F02 Rev No :0</a:t>
            </a:r>
            <a:endParaRPr lang="en-IN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1" descr="ACMA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89" y="114908"/>
            <a:ext cx="104140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899592" y="5445224"/>
            <a:ext cx="741682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59632" y="5661248"/>
            <a:ext cx="66247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ARAI Meetings Programmed &amp; ARAI Meetings Attended</a:t>
            </a:r>
          </a:p>
          <a:p>
            <a:r>
              <a:rPr lang="en-US" sz="1000" dirty="0" smtClean="0"/>
              <a:t>BIS Meetings Programmed &amp; BIS Meetings Attended</a:t>
            </a:r>
          </a:p>
          <a:p>
            <a:r>
              <a:rPr lang="en-US" sz="1000" dirty="0" smtClean="0"/>
              <a:t>CMVR Meetings Programmed &amp; CMVR Meetings Attended</a:t>
            </a:r>
          </a:p>
        </p:txBody>
      </p:sp>
      <p:sp>
        <p:nvSpPr>
          <p:cNvPr id="8" name="TextBox 7"/>
          <p:cNvSpPr txBox="1"/>
          <p:nvPr/>
        </p:nvSpPr>
        <p:spPr>
          <a:xfrm rot="20212556">
            <a:off x="3341456" y="2373318"/>
            <a:ext cx="288032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Display Bar Chart</a:t>
            </a:r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37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Office Theme</vt:lpstr>
      <vt:lpstr>Month wise Meetings Data for Standards Bodies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Monthwise Meetings Data for Standards Bodies</dc:title>
  <dc:creator>Admin</dc:creator>
  <cp:lastModifiedBy>pv</cp:lastModifiedBy>
  <cp:revision>8</cp:revision>
  <cp:lastPrinted>2018-04-10T13:44:01Z</cp:lastPrinted>
  <dcterms:created xsi:type="dcterms:W3CDTF">2013-06-07T11:03:11Z</dcterms:created>
  <dcterms:modified xsi:type="dcterms:W3CDTF">2018-04-10T13:44:05Z</dcterms:modified>
</cp:coreProperties>
</file>