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FFFF"/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870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95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51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462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22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397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647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54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074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429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962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8BBA-2155-4486-B7E3-7B43B5808C86}" type="datetimeFigureOut">
              <a:rPr lang="en-IN" smtClean="0"/>
              <a:pPr/>
              <a:t>29-03-2018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DBEFF-2C40-4D8E-845F-491D2FB9363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672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50"/>
          <p:cNvSpPr txBox="1">
            <a:spLocks noChangeArrowheads="1"/>
          </p:cNvSpPr>
          <p:nvPr/>
        </p:nvSpPr>
        <p:spPr bwMode="auto">
          <a:xfrm>
            <a:off x="2742475" y="306489"/>
            <a:ext cx="6858000" cy="30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kern="0" dirty="0">
                <a:solidFill>
                  <a:srgbClr val="0033CC"/>
                </a:solidFill>
                <a:latin typeface="Arial" charset="0"/>
                <a:ea typeface="+mj-ea"/>
                <a:cs typeface="+mj-cs"/>
              </a:rPr>
              <a:t>ACMA Awards- Assessor Feedback Format 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1111446" y="955085"/>
            <a:ext cx="99070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u="none" dirty="0"/>
              <a:t>Assessor Name : 				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u="none" dirty="0"/>
              <a:t>Assessor Company :  				Designation : 	 				</a:t>
            </a:r>
          </a:p>
        </p:txBody>
      </p:sp>
      <p:graphicFrame>
        <p:nvGraphicFramePr>
          <p:cNvPr id="1024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872146"/>
              </p:ext>
            </p:extLst>
          </p:nvPr>
        </p:nvGraphicFramePr>
        <p:xfrm>
          <a:off x="457200" y="1578130"/>
          <a:ext cx="11010900" cy="2331720"/>
        </p:xfrm>
        <a:graphic>
          <a:graphicData uri="http://schemas.openxmlformats.org/drawingml/2006/table">
            <a:tbl>
              <a:tblPr/>
              <a:tblGrid>
                <a:gridCol w="3272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6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42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727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89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SN</a:t>
                      </a:r>
                      <a:endParaRPr lang="en-IN" sz="1400" b="1" u="none" kern="12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Parameter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endParaRPr kumimoji="0" lang="en-I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Your Rating </a:t>
                      </a:r>
                      <a:r>
                        <a:rPr lang="en-US" sz="1200" b="1" u="none" kern="1200" baseline="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(on 1 to 10 scale, 1=Not at all Happy &amp; 10= Extremely Happy)</a:t>
                      </a:r>
                      <a:endParaRPr lang="en-US" sz="1400" b="1" u="none" kern="12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baseline="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Specify suggestions for improvements if score is less than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Communications from ACT Team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Logistics arrangement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Availability of necessary documents: Award Application, Site diagnosis Time Plan &amp; Assessor Scoring Guidelines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Company site diagnosis proceedings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Filling up Site diagnosis report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9600475" y="328613"/>
            <a:ext cx="233426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 u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PM_44_F29 Rev. No.: </a:t>
            </a:r>
            <a:r>
              <a:rPr lang="en-US" sz="1000" u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</a:t>
            </a:r>
            <a:endParaRPr lang="en-US" sz="1000" u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1" descr="ACM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863"/>
            <a:ext cx="10382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11515"/>
              </p:ext>
            </p:extLst>
          </p:nvPr>
        </p:nvGraphicFramePr>
        <p:xfrm>
          <a:off x="457200" y="4184780"/>
          <a:ext cx="11010900" cy="2231443"/>
        </p:xfrm>
        <a:graphic>
          <a:graphicData uri="http://schemas.openxmlformats.org/drawingml/2006/table">
            <a:tbl>
              <a:tblPr/>
              <a:tblGrid>
                <a:gridCol w="344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95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706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3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SN</a:t>
                      </a:r>
                      <a:endParaRPr lang="en-IN" sz="1400" b="1" u="none" kern="12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Parameter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endParaRPr kumimoji="0" lang="en-I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Suggestions / Area of Improvements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 a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 Assessors Awareness meeting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at office / via teleconference</a:t>
                      </a:r>
                      <a:endParaRPr kumimoji="0" lang="en-I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 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I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Site Diagnosis Time Plan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 c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Applicant Company Awards Application Contents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Assessor Scoring Guidelines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Overall ACMA Awards Process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  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 Other (if any)</a:t>
                      </a:r>
                      <a:endParaRPr kumimoji="0" lang="en-I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Rectangle 2051"/>
          <p:cNvSpPr txBox="1">
            <a:spLocks noChangeArrowheads="1"/>
          </p:cNvSpPr>
          <p:nvPr/>
        </p:nvSpPr>
        <p:spPr bwMode="auto">
          <a:xfrm>
            <a:off x="1107674" y="6486563"/>
            <a:ext cx="10245146" cy="3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dirty="0"/>
              <a:t>Request to email your valuable feedback at earliest to -------- (Mobile –----)  </a:t>
            </a:r>
            <a:endParaRPr lang="en-US" u="none" dirty="0"/>
          </a:p>
        </p:txBody>
      </p:sp>
      <p:sp>
        <p:nvSpPr>
          <p:cNvPr id="12" name="Rectangle 2051"/>
          <p:cNvSpPr txBox="1">
            <a:spLocks noChangeArrowheads="1"/>
          </p:cNvSpPr>
          <p:nvPr/>
        </p:nvSpPr>
        <p:spPr bwMode="auto">
          <a:xfrm>
            <a:off x="955274" y="743264"/>
            <a:ext cx="10245146" cy="2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b="1" u="none" dirty="0"/>
              <a:t>    Award Type</a:t>
            </a:r>
            <a:r>
              <a:rPr lang="en-US" u="none" dirty="0"/>
              <a:t> </a:t>
            </a:r>
            <a:r>
              <a:rPr lang="en-US" b="1" u="none" dirty="0"/>
              <a:t>:</a:t>
            </a:r>
            <a:r>
              <a:rPr lang="en-US" u="none" dirty="0"/>
              <a:t>                                                                                    </a:t>
            </a:r>
            <a:r>
              <a:rPr lang="en-US" b="1" u="none" dirty="0"/>
              <a:t>Category :</a:t>
            </a: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282451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154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ACMA  Awards (Year)</dc:title>
  <dc:creator>jr</dc:creator>
  <cp:lastModifiedBy>pv</cp:lastModifiedBy>
  <cp:revision>136</cp:revision>
  <cp:lastPrinted>2013-07-31T07:30:50Z</cp:lastPrinted>
  <dcterms:created xsi:type="dcterms:W3CDTF">2013-05-10T08:35:08Z</dcterms:created>
  <dcterms:modified xsi:type="dcterms:W3CDTF">2018-03-29T04:36:52Z</dcterms:modified>
</cp:coreProperties>
</file>