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712" r:id="rId2"/>
    <p:sldId id="713" r:id="rId3"/>
  </p:sldIdLst>
  <p:sldSz cx="12192000" cy="6858000"/>
  <p:notesSz cx="6797675" cy="987425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9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2D1F"/>
    <a:srgbClr val="FF9900"/>
    <a:srgbClr val="CC0099"/>
    <a:srgbClr val="CAC2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2280" autoAdjust="0"/>
  </p:normalViewPr>
  <p:slideViewPr>
    <p:cSldViewPr snapToGrid="0">
      <p:cViewPr varScale="1">
        <p:scale>
          <a:sx n="65" d="100"/>
          <a:sy n="65" d="100"/>
        </p:scale>
        <p:origin x="612" y="44"/>
      </p:cViewPr>
      <p:guideLst>
        <p:guide orient="horz" pos="2160"/>
        <p:guide pos="3936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468A8E-B22A-4254-9763-F6D508A06433}" type="datetimeFigureOut">
              <a:rPr lang="en-IN" smtClean="0"/>
              <a:t>15-12-2020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825450-78EF-422C-BE75-3DA4825FD85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44221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5427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5427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7EAC22AE-9612-4195-8E33-020115894C9F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2963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8825"/>
            <a:ext cx="2945659" cy="495426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378825"/>
            <a:ext cx="2945659" cy="495426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79D4627C-155D-4EDD-BBF4-87A0F6503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488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4B255-AC09-4077-86BA-A04D1035CAE1}" type="datetime1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87C7-C758-444C-803E-3DED5A0EE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720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589AD-1C9F-432C-81A8-8CDE63CA0B4F}" type="datetime1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87C7-C758-444C-803E-3DED5A0EE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86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916BB-C288-4CBD-ADEF-DBEDCA9F2271}" type="datetime1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87C7-C758-444C-803E-3DED5A0EE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082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53F23-1640-484A-888C-80154ADA90B6}" type="datetime1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68968" y="6301486"/>
            <a:ext cx="2743200" cy="365125"/>
          </a:xfrm>
        </p:spPr>
        <p:txBody>
          <a:bodyPr/>
          <a:lstStyle>
            <a:lvl1pPr>
              <a:defRPr sz="1400"/>
            </a:lvl1pPr>
          </a:lstStyle>
          <a:p>
            <a:fld id="{B53C87C7-C758-444C-803E-3DED5A0EED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20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0ADAE-85B9-4092-8E23-2A5AC4AF5C2A}" type="datetime1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87C7-C758-444C-803E-3DED5A0EE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79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2823F-E377-469C-960E-25B9997E028A}" type="datetime1">
              <a:rPr lang="en-US" smtClean="0"/>
              <a:t>12/15/2020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87C7-C758-444C-803E-3DED5A0EE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194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BE855-CCD5-4072-9098-1E5750524897}" type="datetime1">
              <a:rPr lang="en-US" smtClean="0"/>
              <a:t>12/15/2020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87C7-C758-444C-803E-3DED5A0EE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758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A09A-0954-460F-BF5E-5B8ADB5CD63B}" type="datetime1">
              <a:rPr lang="en-US" smtClean="0"/>
              <a:t>12/15/2020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87C7-C758-444C-803E-3DED5A0EE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68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0252A-FC9E-4FAE-BE9E-096A7EB2D3BB}" type="datetime1">
              <a:rPr lang="en-US" smtClean="0"/>
              <a:t>12/15/2020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87C7-C758-444C-803E-3DED5A0EE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770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9F30B-D584-499D-872A-3EFEADC75A9D}" type="datetime1">
              <a:rPr lang="en-US" smtClean="0"/>
              <a:t>12/15/2020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87C7-C758-444C-803E-3DED5A0EE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75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307AA-7AA3-41C1-8950-9A8E80B1832F}" type="datetime1">
              <a:rPr lang="en-US" smtClean="0"/>
              <a:t>12/15/2020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87C7-C758-444C-803E-3DED5A0EE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345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F320E-B46C-4171-A40F-3494D285B179}" type="datetime1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C87C7-C758-444C-803E-3DED5A0EED6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606087" y="6065837"/>
            <a:ext cx="1495425" cy="5810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74612"/>
            <a:ext cx="1495425" cy="581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253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080655"/>
            <a:ext cx="12192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Book Antiqua" panose="02040602050305030304" pitchFamily="18" charset="0"/>
              </a:rPr>
              <a:t>WELCOME </a:t>
            </a:r>
          </a:p>
          <a:p>
            <a:pPr algn="ctr"/>
            <a:endParaRPr lang="en-US" sz="3600" dirty="0" smtClean="0">
              <a:latin typeface="Book Antiqua" panose="02040602050305030304" pitchFamily="18" charset="0"/>
            </a:endParaRPr>
          </a:p>
          <a:p>
            <a:pPr algn="ctr"/>
            <a:endParaRPr lang="en-US" sz="3600" dirty="0">
              <a:latin typeface="Book Antiqua" panose="02040602050305030304" pitchFamily="18" charset="0"/>
            </a:endParaRPr>
          </a:p>
          <a:p>
            <a:pPr algn="ctr"/>
            <a:r>
              <a:rPr lang="en-US" sz="3600" dirty="0">
                <a:latin typeface="Book Antiqua" panose="02040602050305030304" pitchFamily="18" charset="0"/>
              </a:rPr>
              <a:t>t</a:t>
            </a:r>
            <a:r>
              <a:rPr lang="en-US" sz="3600" dirty="0" smtClean="0">
                <a:latin typeface="Book Antiqua" panose="02040602050305030304" pitchFamily="18" charset="0"/>
              </a:rPr>
              <a:t>o</a:t>
            </a:r>
            <a:endParaRPr lang="en-US" sz="3600" dirty="0" smtClean="0">
              <a:latin typeface="Book Antiqua" panose="02040602050305030304" pitchFamily="18" charset="0"/>
            </a:endParaRPr>
          </a:p>
          <a:p>
            <a:pPr algn="ctr"/>
            <a:endParaRPr lang="en-US" sz="3600" dirty="0" smtClean="0">
              <a:latin typeface="Book Antiqua" panose="02040602050305030304" pitchFamily="18" charset="0"/>
            </a:endParaRPr>
          </a:p>
          <a:p>
            <a:pPr algn="ctr"/>
            <a:endParaRPr lang="en-US" sz="3600" dirty="0">
              <a:latin typeface="Book Antiqua" panose="02040602050305030304" pitchFamily="18" charset="0"/>
            </a:endParaRPr>
          </a:p>
          <a:p>
            <a:pPr algn="ctr"/>
            <a:r>
              <a:rPr lang="en-US" sz="4800" dirty="0" smtClean="0">
                <a:latin typeface="Monotype Corsiva" panose="03010101010201010101" pitchFamily="66" charset="0"/>
                <a:cs typeface="Mongolian Baiti" panose="03000500000000000000" pitchFamily="66" charset="0"/>
              </a:rPr>
              <a:t>3</a:t>
            </a:r>
            <a:r>
              <a:rPr lang="en-US" sz="4800" baseline="30000" dirty="0" smtClean="0">
                <a:latin typeface="Monotype Corsiva" panose="03010101010201010101" pitchFamily="66" charset="0"/>
                <a:cs typeface="Mongolian Baiti" panose="03000500000000000000" pitchFamily="66" charset="0"/>
              </a:rPr>
              <a:t>rd</a:t>
            </a:r>
            <a:r>
              <a:rPr lang="en-US" sz="4800" dirty="0" smtClean="0">
                <a:latin typeface="Monotype Corsiva" panose="03010101010201010101" pitchFamily="66" charset="0"/>
                <a:cs typeface="Mongolian Baiti" panose="03000500000000000000" pitchFamily="66" charset="0"/>
              </a:rPr>
              <a:t> </a:t>
            </a:r>
            <a:r>
              <a:rPr lang="en-US" sz="4800" dirty="0" err="1" smtClean="0">
                <a:latin typeface="Monotype Corsiva" panose="03010101010201010101" pitchFamily="66" charset="0"/>
                <a:cs typeface="Mongolian Baiti" panose="03000500000000000000" pitchFamily="66" charset="0"/>
              </a:rPr>
              <a:t>Poka</a:t>
            </a:r>
            <a:r>
              <a:rPr lang="en-US" sz="4800" dirty="0" smtClean="0">
                <a:latin typeface="Monotype Corsiva" panose="03010101010201010101" pitchFamily="66" charset="0"/>
                <a:cs typeface="Mongolian Baiti" panose="03000500000000000000" pitchFamily="66" charset="0"/>
              </a:rPr>
              <a:t> – Yoke Competition</a:t>
            </a:r>
          </a:p>
          <a:p>
            <a:pPr algn="ctr"/>
            <a:r>
              <a:rPr lang="en-US" sz="2400" b="1" dirty="0">
                <a:solidFill>
                  <a:srgbClr val="E12D1F"/>
                </a:solidFill>
                <a:latin typeface="Book Antiqua" panose="02040602050305030304" pitchFamily="18" charset="0"/>
              </a:rPr>
              <a:t>9</a:t>
            </a:r>
            <a:r>
              <a:rPr lang="en-US" sz="2400" b="1" baseline="30000" dirty="0" smtClean="0">
                <a:solidFill>
                  <a:srgbClr val="E12D1F"/>
                </a:solidFill>
                <a:latin typeface="Book Antiqua" panose="02040602050305030304" pitchFamily="18" charset="0"/>
              </a:rPr>
              <a:t>th</a:t>
            </a:r>
            <a:r>
              <a:rPr lang="en-US" sz="2400" b="1" dirty="0" smtClean="0">
                <a:solidFill>
                  <a:srgbClr val="E12D1F"/>
                </a:solidFill>
                <a:latin typeface="Book Antiqua" panose="02040602050305030304" pitchFamily="18" charset="0"/>
              </a:rPr>
              <a:t> February 2021 : New Delhi</a:t>
            </a:r>
            <a:endParaRPr lang="en-US" sz="2400" b="1" dirty="0">
              <a:solidFill>
                <a:srgbClr val="E12D1F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305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080655"/>
            <a:ext cx="12192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Book Antiqua" panose="02040602050305030304" pitchFamily="18" charset="0"/>
              </a:rPr>
              <a:t>WELCOME </a:t>
            </a:r>
          </a:p>
          <a:p>
            <a:pPr algn="ctr"/>
            <a:endParaRPr lang="en-US" sz="3600" dirty="0" smtClean="0">
              <a:latin typeface="Book Antiqua" panose="02040602050305030304" pitchFamily="18" charset="0"/>
            </a:endParaRPr>
          </a:p>
          <a:p>
            <a:pPr algn="ctr"/>
            <a:endParaRPr lang="en-US" sz="3600" dirty="0">
              <a:latin typeface="Book Antiqua" panose="02040602050305030304" pitchFamily="18" charset="0"/>
            </a:endParaRPr>
          </a:p>
          <a:p>
            <a:pPr algn="ctr"/>
            <a:r>
              <a:rPr lang="en-US" sz="3600" dirty="0">
                <a:latin typeface="Book Antiqua" panose="02040602050305030304" pitchFamily="18" charset="0"/>
              </a:rPr>
              <a:t>t</a:t>
            </a:r>
            <a:r>
              <a:rPr lang="en-US" sz="3600" dirty="0" smtClean="0">
                <a:latin typeface="Book Antiqua" panose="02040602050305030304" pitchFamily="18" charset="0"/>
              </a:rPr>
              <a:t>o</a:t>
            </a:r>
            <a:endParaRPr lang="en-US" sz="3600" dirty="0" smtClean="0">
              <a:latin typeface="Book Antiqua" panose="02040602050305030304" pitchFamily="18" charset="0"/>
            </a:endParaRPr>
          </a:p>
          <a:p>
            <a:pPr algn="ctr"/>
            <a:endParaRPr lang="en-US" sz="3600" dirty="0" smtClean="0">
              <a:latin typeface="Book Antiqua" panose="02040602050305030304" pitchFamily="18" charset="0"/>
            </a:endParaRPr>
          </a:p>
          <a:p>
            <a:pPr algn="ctr"/>
            <a:endParaRPr lang="en-US" sz="3600" dirty="0">
              <a:latin typeface="Book Antiqua" panose="02040602050305030304" pitchFamily="18" charset="0"/>
            </a:endParaRPr>
          </a:p>
          <a:p>
            <a:pPr algn="ctr"/>
            <a:r>
              <a:rPr lang="en-US" sz="4800" dirty="0">
                <a:latin typeface="Monotype Corsiva" panose="03010101010201010101" pitchFamily="66" charset="0"/>
                <a:cs typeface="Mongolian Baiti" panose="03000500000000000000" pitchFamily="66" charset="0"/>
              </a:rPr>
              <a:t>7</a:t>
            </a:r>
            <a:r>
              <a:rPr lang="en-US" sz="4800" baseline="30000" dirty="0" smtClean="0">
                <a:latin typeface="Monotype Corsiva" panose="03010101010201010101" pitchFamily="66" charset="0"/>
                <a:cs typeface="Mongolian Baiti" panose="03000500000000000000" pitchFamily="66" charset="0"/>
              </a:rPr>
              <a:t>th</a:t>
            </a:r>
            <a:r>
              <a:rPr lang="en-US" sz="4800" dirty="0" smtClean="0">
                <a:latin typeface="Monotype Corsiva" panose="03010101010201010101" pitchFamily="66" charset="0"/>
                <a:cs typeface="Mongolian Baiti" panose="03000500000000000000" pitchFamily="66" charset="0"/>
              </a:rPr>
              <a:t> SMED Competition</a:t>
            </a:r>
          </a:p>
          <a:p>
            <a:pPr algn="ctr"/>
            <a:r>
              <a:rPr lang="en-US" sz="2400" b="1" dirty="0" smtClean="0">
                <a:solidFill>
                  <a:srgbClr val="E12D1F"/>
                </a:solidFill>
                <a:latin typeface="Book Antiqua" panose="02040602050305030304" pitchFamily="18" charset="0"/>
              </a:rPr>
              <a:t>9</a:t>
            </a:r>
            <a:r>
              <a:rPr lang="en-US" sz="2400" b="1" baseline="30000" dirty="0" smtClean="0">
                <a:solidFill>
                  <a:srgbClr val="E12D1F"/>
                </a:solidFill>
                <a:latin typeface="Book Antiqua" panose="02040602050305030304" pitchFamily="18" charset="0"/>
              </a:rPr>
              <a:t>th</a:t>
            </a:r>
            <a:r>
              <a:rPr lang="en-US" sz="2400" b="1" dirty="0" smtClean="0">
                <a:solidFill>
                  <a:srgbClr val="E12D1F"/>
                </a:solidFill>
                <a:latin typeface="Book Antiqua" panose="02040602050305030304" pitchFamily="18" charset="0"/>
              </a:rPr>
              <a:t> February 2021 : New Delhi</a:t>
            </a:r>
            <a:endParaRPr lang="en-US" sz="2400" b="1" dirty="0">
              <a:solidFill>
                <a:srgbClr val="E12D1F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04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7586</TotalTime>
  <Words>24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Book Antiqua</vt:lpstr>
      <vt:lpstr>Calibri</vt:lpstr>
      <vt:lpstr>Calibri Light</vt:lpstr>
      <vt:lpstr>Mongolian Baiti</vt:lpstr>
      <vt:lpstr>Monotype Corsiva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 Album</dc:title>
  <dc:creator>rk</dc:creator>
  <cp:lastModifiedBy>Meenakshi Narayanan</cp:lastModifiedBy>
  <cp:revision>553</cp:revision>
  <cp:lastPrinted>2017-11-17T13:50:51Z</cp:lastPrinted>
  <dcterms:created xsi:type="dcterms:W3CDTF">2014-10-02T08:07:40Z</dcterms:created>
  <dcterms:modified xsi:type="dcterms:W3CDTF">2020-12-15T10:14:51Z</dcterms:modified>
</cp:coreProperties>
</file>