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8607A7-79F2-4A6E-893D-5B1398309177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E26A45-C144-4B7F-BBAD-F12CD0352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DCC0D-F10C-45F6-9AE5-FA0CE621279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44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26A45-C144-4B7F-BBAD-F12CD03523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2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26A45-C144-4B7F-BBAD-F12CD035238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4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5899-4C91-49CF-8FAC-5233965D879D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31238-91EF-4667-A3C1-7DEBC5F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646331"/>
            <a:ext cx="8305800" cy="5221069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-152400" y="0"/>
            <a:ext cx="8839200" cy="64633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20000"/>
              </a:lnSpc>
            </a:pPr>
            <a:b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Welcome </a:t>
            </a:r>
            <a:b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to </a:t>
            </a:r>
            <a:b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Best Practices </a:t>
            </a:r>
            <a:b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under LCA Category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54C9EB49-AB9B-4A36-A8A8-B7278950836D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685800"/>
            <a:ext cx="8534400" cy="533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8382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LCA Project Title :----------------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Arial" charset="0"/>
                <a:cs typeface="Arial" charset="0"/>
              </a:rPr>
              <a:t>Idea Selected for Implementation</a:t>
            </a: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570F9902-BB2C-D761-2B14-014BA06C5724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584325"/>
          <a:ext cx="8305800" cy="3977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8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S.N.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28600" y="762000"/>
            <a:ext cx="8686800" cy="53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Action Plan in 3W &amp; 1H :</a:t>
            </a: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D3B886-68B2-4017-1A0E-7A74A56479B4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b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After Implementation : Idea-1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708150"/>
            <a:ext cx="5257800" cy="370205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D57E9ECB-54CC-3A49-F096-E32834409FD3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b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After Implementation : Idea-2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2057400"/>
            <a:ext cx="5257800" cy="33528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6147A262-E5B5-D0BC-4F7F-7D951B4FC79D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b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After Implementation : Idea-3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2133600"/>
            <a:ext cx="5257800" cy="32766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584C245D-2724-D976-8B2A-52A50AC58F70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28600" y="7620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Results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50B170A7-FE3F-744C-115C-9986C6490CF1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28600" y="6858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Benefits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C5B62CCF-AA34-2C90-A46A-B48512314F5F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905000" y="609600"/>
            <a:ext cx="533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400" b="1">
                <a:solidFill>
                  <a:srgbClr val="0000FF"/>
                </a:solidFill>
              </a:rPr>
              <a:t>Scope &amp; Plan for HD</a:t>
            </a:r>
          </a:p>
        </p:txBody>
      </p:sp>
      <p:graphicFrame>
        <p:nvGraphicFramePr>
          <p:cNvPr id="43406" name="Group 398"/>
          <p:cNvGraphicFramePr>
            <a:graphicFrameLocks noGrp="1"/>
          </p:cNvGraphicFramePr>
          <p:nvPr/>
        </p:nvGraphicFramePr>
        <p:xfrm>
          <a:off x="381000" y="2284413"/>
          <a:ext cx="8153399" cy="3202623"/>
        </p:xfrm>
        <a:graphic>
          <a:graphicData uri="http://schemas.openxmlformats.org/drawingml/2006/table">
            <a:tbl>
              <a:tblPr/>
              <a:tblGrid>
                <a:gridCol w="99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Sl.No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Workplace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Target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Responsibility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5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8CFCEDF-5323-3792-DBC4-3D473366959D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-1"/>
            <a:ext cx="8686800" cy="602303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895600" y="2667000"/>
            <a:ext cx="3505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Arial" charset="0"/>
              </a:rPr>
              <a:t>Thank You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86591F0-881D-DC9A-F18D-91179741BBC8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943064"/>
            <a:ext cx="8686800" cy="5076736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b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b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Company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56ABB73A-2966-21F2-E9E8-3DB7E1EDA732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646330"/>
            <a:ext cx="8686800" cy="5373469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362" name="Rectangle 9"/>
          <p:cNvSpPr>
            <a:spLocks noChangeArrowheads="1"/>
          </p:cNvSpPr>
          <p:nvPr/>
        </p:nvSpPr>
        <p:spPr bwMode="auto">
          <a:xfrm>
            <a:off x="1295400" y="1828800"/>
            <a:ext cx="6096000" cy="457200"/>
          </a:xfrm>
          <a:prstGeom prst="rect">
            <a:avLst/>
          </a:prstGeom>
          <a:solidFill>
            <a:srgbClr val="FF99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457200" y="609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endParaRPr lang="en-US" sz="32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ctr" defTabSz="457200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LCA Theme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11275" y="4895850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38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Arial"/>
                          <a:cs typeface="Arial"/>
                        </a:rPr>
                        <a:t>Productivity Improvement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311275" y="2762250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38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Arial"/>
                          <a:cs typeface="Arial"/>
                        </a:rPr>
                        <a:t>Quality Improvement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Subtitle 1"/>
          <p:cNvSpPr>
            <a:spLocks noGrp="1"/>
          </p:cNvSpPr>
          <p:nvPr>
            <p:ph type="subTitle" idx="1"/>
          </p:nvPr>
        </p:nvSpPr>
        <p:spPr>
          <a:xfrm>
            <a:off x="1219200" y="57150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Presentation need to be with any one of above theme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1300163" y="1828800"/>
            <a:ext cx="113823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Safety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11275" y="3906837"/>
          <a:ext cx="6019800" cy="457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Arial"/>
                          <a:cs typeface="Arial"/>
                        </a:rPr>
                        <a:t>  Cost Reduction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 </a:t>
                      </a:r>
                    </a:p>
                  </a:txBody>
                  <a:tcPr>
                    <a:cell3D prstMaterial="dkEdge">
                      <a:bevel w="101600"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FB91A01E-97BA-D68F-8F3F-EC3D0884A6A4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752600"/>
            <a:ext cx="8229600" cy="2895600"/>
          </a:xfrm>
          <a:noFill/>
          <a:ln w="381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Wingdings" pitchFamily="2" charset="2"/>
              <a:buChar char="¬"/>
            </a:pP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--</a:t>
            </a:r>
          </a:p>
        </p:txBody>
      </p:sp>
      <p:sp>
        <p:nvSpPr>
          <p:cNvPr id="16387" name="Title 1"/>
          <p:cNvSpPr txBox="1">
            <a:spLocks/>
          </p:cNvSpPr>
          <p:nvPr/>
        </p:nvSpPr>
        <p:spPr bwMode="auto">
          <a:xfrm>
            <a:off x="457200" y="609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endParaRPr lang="en-US" sz="32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ctr" defTabSz="457200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B49BAEDF-558A-5053-DE22-02CF6C81F562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6096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0" name="Title 1"/>
          <p:cNvSpPr txBox="1">
            <a:spLocks/>
          </p:cNvSpPr>
          <p:nvPr/>
        </p:nvSpPr>
        <p:spPr bwMode="auto">
          <a:xfrm>
            <a:off x="228600" y="6858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/>
            <a:endParaRPr lang="en-US" sz="32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ctr" defTabSz="457200"/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List of Potential LCA  </a:t>
            </a:r>
            <a:r>
              <a:rPr lang="en-US" sz="1800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wrt</a:t>
            </a:r>
            <a:r>
              <a:rPr lang="en-US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 to Theme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229739"/>
              </p:ext>
            </p:extLst>
          </p:nvPr>
        </p:nvGraphicFramePr>
        <p:xfrm>
          <a:off x="457200" y="1676399"/>
          <a:ext cx="8305800" cy="3931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38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739">
                <a:tc>
                  <a:txBody>
                    <a:bodyPr/>
                    <a:lstStyle/>
                    <a:p>
                      <a:r>
                        <a:rPr lang="en-US" dirty="0"/>
                        <a:t>S.N.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LCA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Area /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</a:t>
                      </a:r>
                      <a:r>
                        <a:rPr lang="en-US" baseline="0" dirty="0"/>
                        <a:t> Benefits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0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0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0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0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0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0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0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04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EC8BC81-7F6C-9D9A-8346-7D5503411C8C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6096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7620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b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LCA Project Title :----------------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Arial" charset="0"/>
                <a:cs typeface="Arial" charset="0"/>
              </a:rPr>
              <a:t>Problem Definition </a:t>
            </a: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FBD19CF7-8D50-AF22-6D3C-BB93DA35E567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685800"/>
            <a:ext cx="8686800" cy="5410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6858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b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LCA Project Title :----------------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Arial" charset="0"/>
                <a:cs typeface="Arial" charset="0"/>
              </a:rPr>
              <a:t>Problem Status </a:t>
            </a: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94130F5F-96C1-A17C-8B2C-70C6F1BDCB3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457200"/>
            <a:ext cx="8686800" cy="5562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133600" y="685800"/>
            <a:ext cx="5105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b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sz="2800" b="1" dirty="0">
                <a:solidFill>
                  <a:srgbClr val="0000FF"/>
                </a:solidFill>
                <a:latin typeface="Arial" charset="0"/>
                <a:cs typeface="Arial" charset="0"/>
              </a:rPr>
              <a:t>Before Situation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6400800" cy="304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>
                <a:latin typeface="Arial"/>
                <a:ea typeface="+mn-ea"/>
                <a:cs typeface="Arial"/>
              </a:rPr>
              <a:t>Show Video clip with title &amp; description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200" y="1708150"/>
            <a:ext cx="5257800" cy="3702050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8D66FC90-A088-5CF5-8558-0A0239774CA5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609600"/>
            <a:ext cx="8534400" cy="54864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6858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b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en-US" sz="3200" b="1" dirty="0">
                <a:solidFill>
                  <a:srgbClr val="0000FF"/>
                </a:solidFill>
                <a:latin typeface="Arial" charset="0"/>
                <a:cs typeface="Arial" charset="0"/>
              </a:rPr>
              <a:t>LCA Project Title :----------------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3400" y="1676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Arial" charset="0"/>
                <a:cs typeface="Arial" charset="0"/>
              </a:rPr>
              <a:t>Ideas Generated </a:t>
            </a:r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:  --------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</a:p>
          <a:p>
            <a:pPr algn="l" eaLnBrk="1" hangingPunct="1"/>
            <a:endParaRPr lang="en-US" sz="28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en-US" sz="2800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4261-CEB5-40BF-81EE-5EC0CCE8506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6248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Company Name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096000"/>
            <a:ext cx="1143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Company Logo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1C790474-B4EB-5562-5A32-9CA5CEA257EA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solidFill>
                  <a:schemeClr val="bg1"/>
                </a:solidFill>
              </a:rPr>
              <a:t>ACMA-ER 2ND COMPETITION ON LOW COST AUTOMATION (LCA)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IN" b="1" u="sng" dirty="0">
                <a:solidFill>
                  <a:schemeClr val="bg1"/>
                </a:solidFill>
              </a:rPr>
              <a:t>19</a:t>
            </a:r>
            <a:r>
              <a:rPr lang="en-IN" b="1" u="sng" baseline="30000" dirty="0">
                <a:solidFill>
                  <a:schemeClr val="bg1"/>
                </a:solidFill>
              </a:rPr>
              <a:t>th</a:t>
            </a:r>
            <a:r>
              <a:rPr lang="en-IN" b="1" u="sng" dirty="0">
                <a:solidFill>
                  <a:schemeClr val="bg1"/>
                </a:solidFill>
              </a:rPr>
              <a:t> April 2024, Jamshedpur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567</Words>
  <Application>Microsoft Office PowerPoint</Application>
  <PresentationFormat>On-screen Show (4:3)</PresentationFormat>
  <Paragraphs>212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Office Theme</vt:lpstr>
      <vt:lpstr> Welcome  to  Best Practices  under LCA Category</vt:lpstr>
      <vt:lpstr>  Company Introduction</vt:lpstr>
      <vt:lpstr>PowerPoint Presentation</vt:lpstr>
      <vt:lpstr>PowerPoint Presentation</vt:lpstr>
      <vt:lpstr>PowerPoint Presentation</vt:lpstr>
      <vt:lpstr> LCA Project Title :----------------</vt:lpstr>
      <vt:lpstr> LCA Project Title :----------------</vt:lpstr>
      <vt:lpstr> Before Situation </vt:lpstr>
      <vt:lpstr> LCA Project Title :----------------</vt:lpstr>
      <vt:lpstr>LCA Project Title :----------------</vt:lpstr>
      <vt:lpstr>PowerPoint Presentation</vt:lpstr>
      <vt:lpstr> After Implementation : Idea-1</vt:lpstr>
      <vt:lpstr> After Implementation : Idea-2</vt:lpstr>
      <vt:lpstr> After Implementation : Idea-3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 3rd LCA Competition ACMA , WR</dc:title>
  <dc:creator>ashu</dc:creator>
  <cp:lastModifiedBy>Vadivelan Gounder</cp:lastModifiedBy>
  <cp:revision>25</cp:revision>
  <dcterms:created xsi:type="dcterms:W3CDTF">2015-02-03T13:08:35Z</dcterms:created>
  <dcterms:modified xsi:type="dcterms:W3CDTF">2024-03-11T11:40:27Z</dcterms:modified>
</cp:coreProperties>
</file>