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0" d="100"/>
          <a:sy n="80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871" y="237313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4 STEP jouRNEY OF FRUGAL ENGINEERING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6255078" y="757868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4484757" y="5274319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Frugal Innovation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3110632" y="717815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Initiation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7749114" y="5320677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Realization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3260864" y="2124394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32325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4810466" y="2986504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6201171" y="1925058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7810817" y="2951380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4231536" y="1949533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7239678" y="1813693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5832909" y="4535643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8869186" y="4535643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3993191" y="3572748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5440774" y="3293058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6904950" y="3321409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8410435" y="3293058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pic>
        <p:nvPicPr>
          <p:cNvPr id="51" name="Picture 50" descr="image001">
            <a:extLst>
              <a:ext uri="{FF2B5EF4-FFF2-40B4-BE49-F238E27FC236}">
                <a16:creationId xmlns:a16="http://schemas.microsoft.com/office/drawing/2014/main" id="{32BA3D8B-6526-48BD-8D16-CBA3E705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" y="51575"/>
            <a:ext cx="1924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840E2D7-276C-48A3-BE01-4E85EB1CB56B}"/>
              </a:ext>
            </a:extLst>
          </p:cNvPr>
          <p:cNvSpPr/>
          <p:nvPr/>
        </p:nvSpPr>
        <p:spPr>
          <a:xfrm>
            <a:off x="5407536" y="3622889"/>
            <a:ext cx="832325" cy="802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II</a:t>
            </a:r>
            <a:endParaRPr lang="en-IN" sz="32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4621B8-DD34-43C9-9664-7E0B7FD8F588}"/>
              </a:ext>
            </a:extLst>
          </p:cNvPr>
          <p:cNvSpPr/>
          <p:nvPr/>
        </p:nvSpPr>
        <p:spPr>
          <a:xfrm>
            <a:off x="6819873" y="2571496"/>
            <a:ext cx="832325" cy="802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III</a:t>
            </a:r>
            <a:endParaRPr lang="en-IN" sz="3200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DE937-7F00-48B4-898C-BEFC00AC31AC}"/>
              </a:ext>
            </a:extLst>
          </p:cNvPr>
          <p:cNvSpPr/>
          <p:nvPr/>
        </p:nvSpPr>
        <p:spPr>
          <a:xfrm>
            <a:off x="8426928" y="3611586"/>
            <a:ext cx="832325" cy="802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IV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383321" y="890263"/>
            <a:ext cx="1385574" cy="11959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Set Baseline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822534" y="885841"/>
            <a:ext cx="341630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Understand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Project &amp; Team Selection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Target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9613848" y="3575482"/>
            <a:ext cx="2099237" cy="11198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Move to Frugal Devices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815642" y="3579195"/>
            <a:ext cx="341630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Developing Frugal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822534" y="4859860"/>
            <a:ext cx="341630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Record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Rule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001330" y="2249448"/>
            <a:ext cx="2181075" cy="11959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Move to Frugal Design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815642" y="2249449"/>
            <a:ext cx="341630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Application of Frugal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Developing new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Compare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476151" y="901463"/>
            <a:ext cx="3133507" cy="111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Initiation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476151" y="2237802"/>
            <a:ext cx="3133506" cy="1119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Frugal Innovation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476151" y="3579196"/>
            <a:ext cx="3170691" cy="1119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476151" y="4861549"/>
            <a:ext cx="3170690" cy="1119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Realization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10182406" y="4859860"/>
            <a:ext cx="1530680" cy="1200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Generate Belief System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50056"/>
              </p:ext>
            </p:extLst>
          </p:nvPr>
        </p:nvGraphicFramePr>
        <p:xfrm>
          <a:off x="6470652" y="600313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  <p:pic>
        <p:nvPicPr>
          <p:cNvPr id="22" name="Picture 21" descr="image001">
            <a:extLst>
              <a:ext uri="{FF2B5EF4-FFF2-40B4-BE49-F238E27FC236}">
                <a16:creationId xmlns:a16="http://schemas.microsoft.com/office/drawing/2014/main" id="{32BA3D8B-6526-48BD-8D16-CBA3E705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63"/>
            <a:ext cx="1924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9B648E31-1387-490C-BB66-07F76554CC4C}"/>
              </a:ext>
            </a:extLst>
          </p:cNvPr>
          <p:cNvSpPr txBox="1">
            <a:spLocks/>
          </p:cNvSpPr>
          <p:nvPr/>
        </p:nvSpPr>
        <p:spPr>
          <a:xfrm>
            <a:off x="2607871" y="237313"/>
            <a:ext cx="7294413" cy="2638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500"/>
              <a:t>THE 4 STEP jouRNEY OF FRUGAL ENGINEERING</a:t>
            </a: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1150</TotalTime>
  <Words>81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4 STEP jouRNEY OF FRUGAL ENGINEERING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57</cp:revision>
  <dcterms:created xsi:type="dcterms:W3CDTF">2020-07-24T06:32:32Z</dcterms:created>
  <dcterms:modified xsi:type="dcterms:W3CDTF">2020-09-07T03:48:40Z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