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88607A7-79F2-4A6E-893D-5B1398309177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CE26A45-C144-4B7F-BBAD-F12CD03523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57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DCC0D-F10C-45F6-9AE5-FA0CE621279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44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05899-4C91-49CF-8FAC-5233965D879D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120000"/>
              </a:lnSpc>
            </a:pPr>
            <a:b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Welcome </a:t>
            </a:r>
            <a:b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to </a:t>
            </a:r>
            <a:b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Best Practices </a:t>
            </a:r>
            <a:b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under Energy Conservation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A42B866A-6625-4323-890C-D3B30E34ED65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(WR) 8</a:t>
            </a:r>
            <a:r>
              <a:rPr lang="en-US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Best Practices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en-US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March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4800" y="685800"/>
            <a:ext cx="8534400" cy="533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28600" y="838200"/>
            <a:ext cx="86868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3200" b="1" dirty="0">
                <a:solidFill>
                  <a:srgbClr val="0000FF"/>
                </a:solidFill>
                <a:latin typeface="Arial" charset="0"/>
                <a:cs typeface="Arial" charset="0"/>
              </a:rPr>
              <a:t>Project Title :----------------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33400" y="1676400"/>
            <a:ext cx="8229600" cy="419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 eaLnBrk="1" hangingPunct="1"/>
            <a:r>
              <a:rPr lang="en-US" sz="2800" b="1" u="sng">
                <a:solidFill>
                  <a:srgbClr val="0000FF"/>
                </a:solidFill>
                <a:latin typeface="Arial" charset="0"/>
                <a:cs typeface="Arial" charset="0"/>
              </a:rPr>
              <a:t>Idea Selected for Implementation</a:t>
            </a:r>
            <a:r>
              <a:rPr lang="en-US" sz="2800" b="1">
                <a:solidFill>
                  <a:srgbClr val="0000FF"/>
                </a:solidFill>
                <a:latin typeface="Arial" charset="0"/>
                <a:cs typeface="Arial" charset="0"/>
              </a:rPr>
              <a:t>:  --------</a:t>
            </a: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en-US" sz="2800" b="1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en-US" sz="2800" b="1">
                <a:solidFill>
                  <a:srgbClr val="0000FF"/>
                </a:solidFill>
                <a:latin typeface="Arial" charset="0"/>
                <a:cs typeface="Arial" charset="0"/>
              </a:rPr>
              <a:t>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56E52829-C507-4286-A54E-E806A1412D4D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(WR) 8</a:t>
            </a:r>
            <a:r>
              <a:rPr lang="en-US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Best Practices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en-US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March 2024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584325"/>
          <a:ext cx="8305800" cy="39776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8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S.N.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What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28600" y="762000"/>
            <a:ext cx="8686800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Action Plan in 3W &amp; 1H :</a:t>
            </a:r>
          </a:p>
          <a:p>
            <a:pPr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    </a:t>
            </a:r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58E7F6E8-009B-4739-A8B5-0468FC86A85F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(WR) 8</a:t>
            </a:r>
            <a:r>
              <a:rPr lang="en-US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Best Practices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en-US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March 2024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133600" y="685800"/>
            <a:ext cx="51054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b="1">
                <a:solidFill>
                  <a:srgbClr val="0000FF"/>
                </a:solidFill>
                <a:latin typeface="Arial" charset="0"/>
                <a:cs typeface="Arial" charset="0"/>
              </a:rPr>
              <a:t>After Implementation : Idea-1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0" y="5486400"/>
            <a:ext cx="6400800" cy="304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400" dirty="0">
                <a:latin typeface="Arial"/>
                <a:ea typeface="+mn-ea"/>
                <a:cs typeface="Arial"/>
              </a:rPr>
              <a:t>Show Video clip with title &amp; description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81200" y="1295400"/>
            <a:ext cx="5257800" cy="4114800"/>
          </a:xfrm>
          <a:prstGeom prst="rect">
            <a:avLst/>
          </a:prstGeom>
          <a:solidFill>
            <a:srgbClr val="FFFFFF"/>
          </a:solidFill>
          <a:ln w="7620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93C6C7F5-538F-424B-9C32-E69864F0F651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(WR) 8</a:t>
            </a:r>
            <a:r>
              <a:rPr lang="en-US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Best Practices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en-US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March 2024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133600" y="685800"/>
            <a:ext cx="51054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b="1">
                <a:solidFill>
                  <a:srgbClr val="0000FF"/>
                </a:solidFill>
                <a:latin typeface="Arial" charset="0"/>
                <a:cs typeface="Arial" charset="0"/>
              </a:rPr>
              <a:t>After Implementation : Idea-2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0" y="5486400"/>
            <a:ext cx="6400800" cy="304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400" dirty="0">
                <a:latin typeface="Arial"/>
                <a:ea typeface="+mn-ea"/>
                <a:cs typeface="Arial"/>
              </a:rPr>
              <a:t>Show Video clip with title &amp; description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81200" y="1295400"/>
            <a:ext cx="5257800" cy="4114800"/>
          </a:xfrm>
          <a:prstGeom prst="rect">
            <a:avLst/>
          </a:prstGeom>
          <a:solidFill>
            <a:srgbClr val="FFFFFF"/>
          </a:solidFill>
          <a:ln w="7620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081B1E8A-7AA6-4F43-A3C2-B6B984699669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(WR) 8</a:t>
            </a:r>
            <a:r>
              <a:rPr lang="en-US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Best Practices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en-US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March 2024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133600" y="685800"/>
            <a:ext cx="51054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b="1">
                <a:solidFill>
                  <a:srgbClr val="0000FF"/>
                </a:solidFill>
                <a:latin typeface="Arial" charset="0"/>
                <a:cs typeface="Arial" charset="0"/>
              </a:rPr>
              <a:t>After Implementation : Idea-3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0" y="5486400"/>
            <a:ext cx="6400800" cy="304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400" dirty="0">
                <a:latin typeface="Arial"/>
                <a:ea typeface="+mn-ea"/>
                <a:cs typeface="Arial"/>
              </a:rPr>
              <a:t>Show Video clip with title &amp; description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81200" y="1295400"/>
            <a:ext cx="5257800" cy="4114800"/>
          </a:xfrm>
          <a:prstGeom prst="rect">
            <a:avLst/>
          </a:prstGeom>
          <a:solidFill>
            <a:srgbClr val="FFFFFF"/>
          </a:solidFill>
          <a:ln w="7620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0965F80A-19B3-479F-AAC7-629F78EF7299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(WR) 8</a:t>
            </a:r>
            <a:r>
              <a:rPr lang="en-US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Best Practices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en-US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March 2024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228600" y="762000"/>
            <a:ext cx="868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sz="4400" b="1" dirty="0">
                <a:solidFill>
                  <a:srgbClr val="0000FF"/>
                </a:solidFill>
              </a:rPr>
              <a:t>Results 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280EE6A6-959E-48EF-8379-906A45C2C669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(WR) 8</a:t>
            </a:r>
            <a:r>
              <a:rPr lang="en-US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Best Practices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en-US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March 2024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228600" y="685800"/>
            <a:ext cx="868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sz="4400" b="1" dirty="0">
                <a:solidFill>
                  <a:srgbClr val="0000FF"/>
                </a:solidFill>
              </a:rPr>
              <a:t>Benefits 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FA389A5F-E8B9-4EB0-8F90-1227093F067F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(WR) 8</a:t>
            </a:r>
            <a:r>
              <a:rPr lang="en-US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Best Practices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en-US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March 2024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905000" y="609600"/>
            <a:ext cx="533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sz="4400" b="1">
                <a:solidFill>
                  <a:srgbClr val="0000FF"/>
                </a:solidFill>
              </a:rPr>
              <a:t>Scope &amp; Plan for HD</a:t>
            </a:r>
          </a:p>
        </p:txBody>
      </p:sp>
      <p:graphicFrame>
        <p:nvGraphicFramePr>
          <p:cNvPr id="43406" name="Group 398"/>
          <p:cNvGraphicFramePr>
            <a:graphicFrameLocks noGrp="1"/>
          </p:cNvGraphicFramePr>
          <p:nvPr/>
        </p:nvGraphicFramePr>
        <p:xfrm>
          <a:off x="381000" y="2284413"/>
          <a:ext cx="8153399" cy="3202623"/>
        </p:xfrm>
        <a:graphic>
          <a:graphicData uri="http://schemas.openxmlformats.org/drawingml/2006/table">
            <a:tbl>
              <a:tblPr/>
              <a:tblGrid>
                <a:gridCol w="999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4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0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30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Sl.No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Workplace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Target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Responsibility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Status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D4A38F6E-DB44-455D-87FB-7A944DB4FF72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(WR) 8</a:t>
            </a:r>
            <a:r>
              <a:rPr lang="en-US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Best Practices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en-US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March 2024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2895600" y="2667000"/>
            <a:ext cx="3505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>
                <a:latin typeface="Arial" charset="0"/>
              </a:rPr>
              <a:t>Thank You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34782AC3-1940-42FF-AA2F-060AD35727F4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(WR) 8</a:t>
            </a:r>
            <a:r>
              <a:rPr lang="en-US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Best Practices Competition </a:t>
            </a:r>
          </a:p>
          <a:p>
            <a:pPr algn="ctr"/>
            <a:r>
              <a:rPr lang="en-US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en-US" b="1" baseline="30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March 2024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57200" y="609600"/>
            <a:ext cx="82296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>
                <a:solidFill>
                  <a:srgbClr val="0000FF"/>
                </a:solidFill>
                <a:latin typeface="Arial" charset="0"/>
                <a:cs typeface="Arial" charset="0"/>
              </a:rPr>
              <a:t>Company Introduction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55608929-4ED8-4CC3-BEFD-31F0D6303507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(WR) 8</a:t>
            </a:r>
            <a:r>
              <a:rPr lang="en-US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Best Practices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en-US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March 2024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5362" name="Rectangle 9"/>
          <p:cNvSpPr>
            <a:spLocks noChangeArrowheads="1"/>
          </p:cNvSpPr>
          <p:nvPr/>
        </p:nvSpPr>
        <p:spPr bwMode="auto">
          <a:xfrm>
            <a:off x="1295400" y="1828800"/>
            <a:ext cx="6096000" cy="457200"/>
          </a:xfrm>
          <a:prstGeom prst="rect">
            <a:avLst/>
          </a:prstGeom>
          <a:solidFill>
            <a:srgbClr val="FF99CC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Title 1"/>
          <p:cNvSpPr txBox="1">
            <a:spLocks/>
          </p:cNvSpPr>
          <p:nvPr/>
        </p:nvSpPr>
        <p:spPr bwMode="auto">
          <a:xfrm>
            <a:off x="457200" y="609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/>
            <a:r>
              <a:rPr lang="en-US" sz="3200" b="1" dirty="0">
                <a:solidFill>
                  <a:srgbClr val="0000FF"/>
                </a:solidFill>
                <a:latin typeface="Arial" charset="0"/>
                <a:cs typeface="Arial" charset="0"/>
              </a:rPr>
              <a:t>Energy Conservation Theme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544014"/>
              </p:ext>
            </p:extLst>
          </p:nvPr>
        </p:nvGraphicFramePr>
        <p:xfrm>
          <a:off x="1311275" y="4895850"/>
          <a:ext cx="6019800" cy="457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38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Arial"/>
                          <a:cs typeface="Arial"/>
                        </a:rPr>
                        <a:t>Use of New Technology</a:t>
                      </a:r>
                    </a:p>
                  </a:txBody>
                  <a:tcPr>
                    <a:cell3D prstMaterial="dkEdge">
                      <a:bevel w="101600" prst="rible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    </a:t>
                      </a:r>
                    </a:p>
                  </a:txBody>
                  <a:tcPr>
                    <a:cell3D prstMaterial="dkEdge">
                      <a:bevel w="101600" prst="rible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036926"/>
              </p:ext>
            </p:extLst>
          </p:nvPr>
        </p:nvGraphicFramePr>
        <p:xfrm>
          <a:off x="1311275" y="2762250"/>
          <a:ext cx="6019800" cy="8229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38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Arial"/>
                          <a:cs typeface="Arial"/>
                        </a:rPr>
                        <a:t>Specific Energy Consumption Reduction</a:t>
                      </a:r>
                    </a:p>
                  </a:txBody>
                  <a:tcPr>
                    <a:cell3D prstMaterial="dkEdge">
                      <a:bevel w="101600" prst="riblet"/>
                      <a:lightRig rig="flood" dir="t"/>
                    </a:cell3D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    </a:t>
                      </a:r>
                    </a:p>
                  </a:txBody>
                  <a:tcPr>
                    <a:cell3D prstMaterial="dkEdge">
                      <a:bevel w="101600" prst="riblet"/>
                      <a:lightRig rig="flood" dir="t"/>
                    </a:cell3D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Subtitle 1"/>
          <p:cNvSpPr>
            <a:spLocks noGrp="1"/>
          </p:cNvSpPr>
          <p:nvPr>
            <p:ph type="subTitle" idx="1"/>
          </p:nvPr>
        </p:nvSpPr>
        <p:spPr>
          <a:xfrm>
            <a:off x="1219200" y="5715000"/>
            <a:ext cx="6400800" cy="304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400" dirty="0">
                <a:latin typeface="Arial"/>
                <a:ea typeface="+mn-ea"/>
                <a:cs typeface="Arial"/>
              </a:rPr>
              <a:t>Presentation need to be with any one of above theme</a:t>
            </a:r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1300163" y="1828800"/>
            <a:ext cx="609123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Absolute Energy Savings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783647"/>
              </p:ext>
            </p:extLst>
          </p:nvPr>
        </p:nvGraphicFramePr>
        <p:xfrm>
          <a:off x="1311275" y="3906837"/>
          <a:ext cx="6019800" cy="8229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Arial"/>
                          <a:cs typeface="Arial"/>
                        </a:rPr>
                        <a:t>Energy Management System ISO 50001</a:t>
                      </a:r>
                    </a:p>
                  </a:txBody>
                  <a:tcPr>
                    <a:cell3D prstMaterial="dkEdge">
                      <a:bevel w="101600" prst="riblet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    </a:t>
                      </a:r>
                    </a:p>
                  </a:txBody>
                  <a:tcPr>
                    <a:cell3D prstMaterial="dkEdge">
                      <a:bevel w="101600" prst="riblet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17" name="TextBox 2">
            <a:extLst>
              <a:ext uri="{FF2B5EF4-FFF2-40B4-BE49-F238E27FC236}">
                <a16:creationId xmlns:a16="http://schemas.microsoft.com/office/drawing/2014/main" id="{4FEC8D62-BD06-4342-AC63-76162C028F51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(WR) 8</a:t>
            </a:r>
            <a:r>
              <a:rPr lang="en-US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Best Practices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en-US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March 2024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33400" y="1752600"/>
            <a:ext cx="8229600" cy="2895600"/>
          </a:xfrm>
          <a:noFill/>
          <a:ln w="3810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buFont typeface="Wingdings" pitchFamily="2" charset="2"/>
              <a:buChar char="¬"/>
            </a:pPr>
            <a:r>
              <a:rPr lang="en-US" sz="2800" b="1">
                <a:solidFill>
                  <a:srgbClr val="0000FF"/>
                </a:solidFill>
                <a:latin typeface="Arial" charset="0"/>
                <a:cs typeface="Arial" charset="0"/>
              </a:rPr>
              <a:t>  --</a:t>
            </a:r>
          </a:p>
        </p:txBody>
      </p:sp>
      <p:sp>
        <p:nvSpPr>
          <p:cNvPr id="16387" name="Title 1"/>
          <p:cNvSpPr txBox="1">
            <a:spLocks/>
          </p:cNvSpPr>
          <p:nvPr/>
        </p:nvSpPr>
        <p:spPr bwMode="auto">
          <a:xfrm>
            <a:off x="457200" y="609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/>
            <a:r>
              <a:rPr lang="en-US" sz="3200" b="1">
                <a:solidFill>
                  <a:srgbClr val="0000FF"/>
                </a:solidFill>
                <a:latin typeface="Arial" charset="0"/>
                <a:cs typeface="Arial" charset="0"/>
              </a:rPr>
              <a:t>Problem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14688261-A953-4282-86D2-15BE71FB6DE4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(WR) 8</a:t>
            </a:r>
            <a:r>
              <a:rPr lang="en-US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Best Practices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en-US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March 2024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8600" y="6096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228600" y="6858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/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List of Potential Energy Conservation</a:t>
            </a:r>
            <a:r>
              <a:rPr lang="en-US" sz="3200" b="1" dirty="0">
                <a:solidFill>
                  <a:srgbClr val="0000FF"/>
                </a:solidFill>
                <a:latin typeface="Arial" charset="0"/>
                <a:cs typeface="Arial" charset="0"/>
              </a:rPr>
              <a:t>  </a:t>
            </a:r>
            <a:r>
              <a:rPr lang="en-US" sz="1800" b="1" dirty="0" err="1">
                <a:solidFill>
                  <a:srgbClr val="0000FF"/>
                </a:solidFill>
                <a:latin typeface="Arial" charset="0"/>
                <a:cs typeface="Arial" charset="0"/>
              </a:rPr>
              <a:t>wrt</a:t>
            </a:r>
            <a:r>
              <a:rPr lang="en-US" sz="1800" b="1" dirty="0">
                <a:solidFill>
                  <a:srgbClr val="0000FF"/>
                </a:solidFill>
                <a:latin typeface="Arial" charset="0"/>
                <a:cs typeface="Arial" charset="0"/>
              </a:rPr>
              <a:t> to Theme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143419"/>
              </p:ext>
            </p:extLst>
          </p:nvPr>
        </p:nvGraphicFramePr>
        <p:xfrm>
          <a:off x="457200" y="1431925"/>
          <a:ext cx="8305800" cy="39776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638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3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83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3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S.N.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Idea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Area / Section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Proposed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Proposed</a:t>
                      </a:r>
                      <a:r>
                        <a:rPr lang="en-US" baseline="0" dirty="0"/>
                        <a:t> Benefits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D6498724-D148-4F57-B40F-FFEBF5854D22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(WR) 8</a:t>
            </a:r>
            <a:r>
              <a:rPr lang="en-US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Best Practices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en-US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March 2024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8600" y="6096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28600" y="762000"/>
            <a:ext cx="86868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3200" b="1" dirty="0">
                <a:solidFill>
                  <a:srgbClr val="0000FF"/>
                </a:solidFill>
                <a:latin typeface="Arial" charset="0"/>
                <a:cs typeface="Arial" charset="0"/>
              </a:rPr>
              <a:t>Project Title :----------------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33400" y="1676400"/>
            <a:ext cx="8229600" cy="419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 eaLnBrk="1" hangingPunct="1"/>
            <a:r>
              <a:rPr lang="en-US" sz="2800" b="1" u="sng">
                <a:solidFill>
                  <a:srgbClr val="0000FF"/>
                </a:solidFill>
                <a:latin typeface="Arial" charset="0"/>
                <a:cs typeface="Arial" charset="0"/>
              </a:rPr>
              <a:t>Problem Definition </a:t>
            </a:r>
            <a:r>
              <a:rPr lang="en-US" sz="2800" b="1">
                <a:solidFill>
                  <a:srgbClr val="0000FF"/>
                </a:solidFill>
                <a:latin typeface="Arial" charset="0"/>
                <a:cs typeface="Arial" charset="0"/>
              </a:rPr>
              <a:t>:  --------</a:t>
            </a: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en-US" sz="2800" b="1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en-US" sz="2800" b="1">
                <a:solidFill>
                  <a:srgbClr val="0000FF"/>
                </a:solidFill>
                <a:latin typeface="Arial" charset="0"/>
                <a:cs typeface="Arial" charset="0"/>
              </a:rPr>
              <a:t>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13CDDB8F-8236-4394-8E16-AD089B24F659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(WR) 7</a:t>
            </a:r>
            <a:r>
              <a:rPr lang="en-US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Best Practices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21</a:t>
            </a:r>
            <a:r>
              <a:rPr lang="en-US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March 2023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8600" y="685800"/>
            <a:ext cx="8686800" cy="54102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28600" y="685800"/>
            <a:ext cx="86868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3200" b="1" dirty="0">
                <a:solidFill>
                  <a:srgbClr val="0000FF"/>
                </a:solidFill>
                <a:latin typeface="Arial" charset="0"/>
                <a:cs typeface="Arial" charset="0"/>
              </a:rPr>
              <a:t>Project Title :----------------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33400" y="1676400"/>
            <a:ext cx="8229600" cy="419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 eaLnBrk="1" hangingPunct="1"/>
            <a:r>
              <a:rPr lang="en-US" sz="2800" b="1" u="sng">
                <a:solidFill>
                  <a:srgbClr val="0000FF"/>
                </a:solidFill>
                <a:latin typeface="Arial" charset="0"/>
                <a:cs typeface="Arial" charset="0"/>
              </a:rPr>
              <a:t>Problem Status </a:t>
            </a:r>
            <a:r>
              <a:rPr lang="en-US" sz="2800" b="1">
                <a:solidFill>
                  <a:srgbClr val="0000FF"/>
                </a:solidFill>
                <a:latin typeface="Arial" charset="0"/>
                <a:cs typeface="Arial" charset="0"/>
              </a:rPr>
              <a:t>:  --------</a:t>
            </a: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en-US" sz="2800" b="1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en-US" sz="2800" b="1">
                <a:solidFill>
                  <a:srgbClr val="0000FF"/>
                </a:solidFill>
                <a:latin typeface="Arial" charset="0"/>
                <a:cs typeface="Arial" charset="0"/>
              </a:rPr>
              <a:t>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99A09A03-0743-4E73-A9EA-B0D5123FD7E6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(WR) 7</a:t>
            </a:r>
            <a:r>
              <a:rPr lang="en-US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Best Practices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21</a:t>
            </a:r>
            <a:r>
              <a:rPr lang="en-US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March 2023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133600" y="685800"/>
            <a:ext cx="51054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b="1">
                <a:solidFill>
                  <a:srgbClr val="0000FF"/>
                </a:solidFill>
                <a:latin typeface="Arial" charset="0"/>
                <a:cs typeface="Arial" charset="0"/>
              </a:rPr>
              <a:t>Before Situation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0" y="5486400"/>
            <a:ext cx="6400800" cy="304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400" dirty="0">
                <a:latin typeface="Arial"/>
                <a:ea typeface="+mn-ea"/>
                <a:cs typeface="Arial"/>
              </a:rPr>
              <a:t>Show Video clip with title &amp; description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81200" y="1295400"/>
            <a:ext cx="5257800" cy="4114800"/>
          </a:xfrm>
          <a:prstGeom prst="rect">
            <a:avLst/>
          </a:prstGeom>
          <a:solidFill>
            <a:srgbClr val="FFFFFF"/>
          </a:solidFill>
          <a:ln w="7620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1A7B5A59-0053-4178-BB98-EB36AE991C3A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(WR) 7</a:t>
            </a:r>
            <a:r>
              <a:rPr lang="en-US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Best Practices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21</a:t>
            </a:r>
            <a:r>
              <a:rPr lang="en-US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March 2023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8600" y="609600"/>
            <a:ext cx="8534400" cy="54864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28600" y="685800"/>
            <a:ext cx="86868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3200" b="1" dirty="0">
                <a:solidFill>
                  <a:srgbClr val="0000FF"/>
                </a:solidFill>
                <a:latin typeface="Arial" charset="0"/>
                <a:cs typeface="Arial" charset="0"/>
              </a:rPr>
              <a:t>Project Title :----------------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33400" y="1676400"/>
            <a:ext cx="8229600" cy="419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 eaLnBrk="1" hangingPunct="1"/>
            <a:r>
              <a:rPr lang="en-US" sz="2800" b="1" u="sng">
                <a:solidFill>
                  <a:srgbClr val="0000FF"/>
                </a:solidFill>
                <a:latin typeface="Arial" charset="0"/>
                <a:cs typeface="Arial" charset="0"/>
              </a:rPr>
              <a:t>Ideas Generated </a:t>
            </a:r>
            <a:r>
              <a:rPr lang="en-US" sz="2800" b="1">
                <a:solidFill>
                  <a:srgbClr val="0000FF"/>
                </a:solidFill>
                <a:latin typeface="Arial" charset="0"/>
                <a:cs typeface="Arial" charset="0"/>
              </a:rPr>
              <a:t>:  --------</a:t>
            </a: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en-US" sz="2800" b="1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en-US" sz="2800" b="1">
                <a:solidFill>
                  <a:srgbClr val="0000FF"/>
                </a:solidFill>
                <a:latin typeface="Arial" charset="0"/>
                <a:cs typeface="Arial" charset="0"/>
              </a:rPr>
              <a:t>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F900190C-8C16-40B5-A7D7-027EA43732AD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(WR) 8</a:t>
            </a:r>
            <a:r>
              <a:rPr lang="en-US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Best Practices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en-US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March 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490</Words>
  <Application>Microsoft Office PowerPoint</Application>
  <PresentationFormat>On-screen Show (4:3)</PresentationFormat>
  <Paragraphs>207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Office Theme</vt:lpstr>
      <vt:lpstr> Welcome  to  Best Practices  under Energy Conservation</vt:lpstr>
      <vt:lpstr>Company Introduction</vt:lpstr>
      <vt:lpstr>PowerPoint Presentation</vt:lpstr>
      <vt:lpstr>PowerPoint Presentation</vt:lpstr>
      <vt:lpstr>PowerPoint Presentation</vt:lpstr>
      <vt:lpstr>Project Title :----------------</vt:lpstr>
      <vt:lpstr>Project Title :----------------</vt:lpstr>
      <vt:lpstr>Before Situation </vt:lpstr>
      <vt:lpstr>Project Title :----------------</vt:lpstr>
      <vt:lpstr>Project Title :----------------</vt:lpstr>
      <vt:lpstr>PowerPoint Presentation</vt:lpstr>
      <vt:lpstr>After Implementation : Idea-1</vt:lpstr>
      <vt:lpstr>After Implementation : Idea-2</vt:lpstr>
      <vt:lpstr>After Implementation : Idea-3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 to  3rd LCA Competition ACMA , WR</dc:title>
  <dc:creator>ashu</dc:creator>
  <cp:lastModifiedBy>Alok Pawar</cp:lastModifiedBy>
  <cp:revision>28</cp:revision>
  <dcterms:created xsi:type="dcterms:W3CDTF">2015-02-03T13:08:35Z</dcterms:created>
  <dcterms:modified xsi:type="dcterms:W3CDTF">2024-02-01T14:58:22Z</dcterms:modified>
</cp:coreProperties>
</file>