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5A5A-1F76-42BA-ADEE-E8EFC3620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44705-C804-4D75-8E08-AD376A55F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C90B8-D32A-4906-9A6E-E417D731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42CC-5740-43BA-978D-AEE8E8431798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5AF2F-2B42-47A7-9FE8-115D5C37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DFDC7-2F09-4C39-BA1C-5985DC62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114D-4A41-4F55-A728-B4A464355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778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403B-8E8E-47EA-B7F3-5B6A91FD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6052F-4C61-4AC0-927B-605A3FD15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BE3DF-9F2E-4C25-BF12-4AD404AD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42CC-5740-43BA-978D-AEE8E8431798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79C89-C70E-42B2-99E0-89E6AE03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26915-5012-4354-B78B-973161D1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114D-4A41-4F55-A728-B4A464355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66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3D11C6-AD3F-45C6-9C8F-142781599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E1A99-08C9-4582-A3EE-23C04AE6E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94BE4-BDD5-4E50-AD78-BD39F77B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42CC-5740-43BA-978D-AEE8E8431798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8C595-774F-41FD-BE42-EC88247A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31464-AAB3-4327-BBDD-7A49D1FC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114D-4A41-4F55-A728-B4A464355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745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F1AA-3A0B-4067-B1AB-55E63890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5D8C7-BD49-4AEB-BE89-0D9A100AB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FE119-952E-44F5-BCC7-2079534BE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42CC-5740-43BA-978D-AEE8E8431798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76DC7-5E59-42DE-8AB1-1C95C84C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41A7-3C5F-4D33-B9C4-401FC4B2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114D-4A41-4F55-A728-B4A464355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24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E59E-66B6-4196-97A1-F5CAD436D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774B6-F78A-4F71-82E7-C66A646E5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A1631-F003-4D55-A522-69E551491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42CC-5740-43BA-978D-AEE8E8431798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A4282-F78E-48E0-B748-316AC4F8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978CD-11B1-4728-81E7-6275F777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114D-4A41-4F55-A728-B4A464355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1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16F9-9117-4B91-BEC1-733192FA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7DB3-62C9-4B27-81FE-C34C7E8A3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61AAE-7D75-4B2A-B892-86CB9C6EA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5701E-C878-4779-A5DB-277595D2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42CC-5740-43BA-978D-AEE8E8431798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B5A8C-B190-4182-B822-8C100698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AA7A6-E3B7-41F3-BADB-8DC61794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114D-4A41-4F55-A728-B4A464355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72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5B1A-9465-451E-86B4-68C5F32B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25939-BF0A-4919-93F0-21474FAE3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7A786-4032-4AA4-BF2E-DC68DF987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7F81D-3D1C-4256-88C8-8E41E562C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024A0-AC8C-4459-8EF2-DC113E747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410D9-5AF6-4C2B-BD67-924F4756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42CC-5740-43BA-978D-AEE8E8431798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8C85A-2FAB-47F7-BE4E-8D95DE7C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FE9FB-EF6A-49AD-B731-684C8091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114D-4A41-4F55-A728-B4A464355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874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596E-4735-42A1-9F09-CFFFDB27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99289-52A9-4B7B-A575-19F9209A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42CC-5740-43BA-978D-AEE8E8431798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A7288-159F-44BB-9EA2-7D587D15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31986-43C9-426A-B806-7AB7658B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114D-4A41-4F55-A728-B4A464355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113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9D0A7-8295-4D4B-AA12-9162CE6F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42CC-5740-43BA-978D-AEE8E8431798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E2A4E-03D4-4E04-8BE4-FC6BBE42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1098C-407D-4D16-B3B9-5EA58100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114D-4A41-4F55-A728-B4A464355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9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5A59-6B13-44B6-A9E0-EFC7FED0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D16B7-5F86-43F6-99AB-D3E0D759C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E7149-D01B-454F-A7FD-D0F6688A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FB26B-F70A-4ECA-984A-957FA094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42CC-5740-43BA-978D-AEE8E8431798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83A93-DD75-4981-9DFE-1A54F5B6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AB6AB-49B1-4168-9433-CD85094F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114D-4A41-4F55-A728-B4A464355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604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1CEC-0649-47ED-BBDD-35CB75DF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E5AF2-840E-4647-956C-1367521F7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CD1FC-C90E-4D4E-8BDD-51B19CBE5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7C418-0AAF-427A-B3A3-7416B50F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42CC-5740-43BA-978D-AEE8E8431798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51148-33B7-4232-9E53-7C3ED342F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155C5-C641-4C31-BDC5-80F7ADC9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114D-4A41-4F55-A728-B4A464355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46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BD8CCD-B826-485A-AAB4-F7499340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973BE-D947-45EA-BE6C-8033F1038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B133-41CC-4A3A-A23B-63010B469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42CC-5740-43BA-978D-AEE8E8431798}" type="datetimeFigureOut">
              <a:rPr lang="en-IN" smtClean="0"/>
              <a:t>10-04-2019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8CF10-CF2A-45A8-83C6-758A49574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76178-258C-41CF-B7A3-C3D8E65EF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0114D-4A41-4F55-A728-B4A464355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881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act.i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D1E74C-DA36-48B8-A2B0-959577D02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09" y="1364974"/>
            <a:ext cx="10368707" cy="430132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7DAD64-C9F3-47BC-AEC5-20E4011D1BC9}"/>
              </a:ext>
            </a:extLst>
          </p:cNvPr>
          <p:cNvCxnSpPr/>
          <p:nvPr/>
        </p:nvCxnSpPr>
        <p:spPr>
          <a:xfrm flipH="1">
            <a:off x="3379304" y="4545496"/>
            <a:ext cx="715618" cy="5963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400DAA-650F-4677-9107-4229D8E8E8FA}"/>
              </a:ext>
            </a:extLst>
          </p:cNvPr>
          <p:cNvSpPr txBox="1"/>
          <p:nvPr/>
        </p:nvSpPr>
        <p:spPr>
          <a:xfrm>
            <a:off x="4253947" y="4359965"/>
            <a:ext cx="205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w Cen MT" panose="020B0602020104020603" pitchFamily="34" charset="0"/>
              </a:rPr>
              <a:t>Add “over 830</a:t>
            </a:r>
            <a:r>
              <a:rPr lang="en-IN" dirty="0"/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63834-9238-4B40-A58B-6691465BA01B}"/>
              </a:ext>
            </a:extLst>
          </p:cNvPr>
          <p:cNvSpPr txBox="1"/>
          <p:nvPr/>
        </p:nvSpPr>
        <p:spPr>
          <a:xfrm>
            <a:off x="5141842" y="243305"/>
            <a:ext cx="233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Home page</a:t>
            </a:r>
          </a:p>
        </p:txBody>
      </p:sp>
    </p:spTree>
    <p:extLst>
      <p:ext uri="{BB962C8B-B14F-4D97-AF65-F5344CB8AC3E}">
        <p14:creationId xmlns:p14="http://schemas.microsoft.com/office/powerpoint/2010/main" val="50569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780F3A-21E8-49D1-89F5-AD7070D11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273" y="1272209"/>
            <a:ext cx="10947356" cy="502402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5C4D95-A2C8-4658-8886-74E3F4E9B72A}"/>
              </a:ext>
            </a:extLst>
          </p:cNvPr>
          <p:cNvCxnSpPr/>
          <p:nvPr/>
        </p:nvCxnSpPr>
        <p:spPr>
          <a:xfrm flipH="1">
            <a:off x="3670853" y="4089021"/>
            <a:ext cx="1139687" cy="1351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CC4CFF5-F6CA-43D1-846D-42A363793FCE}"/>
              </a:ext>
            </a:extLst>
          </p:cNvPr>
          <p:cNvSpPr txBox="1"/>
          <p:nvPr/>
        </p:nvSpPr>
        <p:spPr>
          <a:xfrm>
            <a:off x="4594481" y="3534020"/>
            <a:ext cx="283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w Cen MT" panose="020B0602020104020603" pitchFamily="34" charset="0"/>
              </a:rPr>
              <a:t>The buttons are not working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C226F-F866-475C-A512-76882414AD99}"/>
              </a:ext>
            </a:extLst>
          </p:cNvPr>
          <p:cNvSpPr txBox="1"/>
          <p:nvPr/>
        </p:nvSpPr>
        <p:spPr>
          <a:xfrm>
            <a:off x="4594481" y="158440"/>
            <a:ext cx="267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Become a member page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FA8D84-4465-4683-ABF3-E5BA95BB4D65}"/>
              </a:ext>
            </a:extLst>
          </p:cNvPr>
          <p:cNvCxnSpPr>
            <a:cxnSpLocks/>
          </p:cNvCxnSpPr>
          <p:nvPr/>
        </p:nvCxnSpPr>
        <p:spPr>
          <a:xfrm flipH="1" flipV="1">
            <a:off x="8375375" y="3166405"/>
            <a:ext cx="1484243" cy="433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9632A-B85F-49C5-B720-40850FF7FE8E}"/>
              </a:ext>
            </a:extLst>
          </p:cNvPr>
          <p:cNvCxnSpPr/>
          <p:nvPr/>
        </p:nvCxnSpPr>
        <p:spPr>
          <a:xfrm>
            <a:off x="4002157" y="3233530"/>
            <a:ext cx="45189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C79590-6D4D-473C-9202-7C9C3559EA68}"/>
              </a:ext>
            </a:extLst>
          </p:cNvPr>
          <p:cNvSpPr txBox="1"/>
          <p:nvPr/>
        </p:nvSpPr>
        <p:spPr>
          <a:xfrm>
            <a:off x="9572590" y="2953224"/>
            <a:ext cx="241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w Cen MT" panose="020B0602020104020603" pitchFamily="34" charset="0"/>
              </a:rPr>
              <a:t>Link this line with the pdf shared in the mail</a:t>
            </a:r>
          </a:p>
        </p:txBody>
      </p:sp>
    </p:spTree>
    <p:extLst>
      <p:ext uri="{BB962C8B-B14F-4D97-AF65-F5344CB8AC3E}">
        <p14:creationId xmlns:p14="http://schemas.microsoft.com/office/powerpoint/2010/main" val="222717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ED9CD3-A949-4CD3-BFD1-84CF2C6D2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132" y="1825625"/>
            <a:ext cx="9591736" cy="4351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E30C5A-A2E8-493D-8E1A-52E480B344F0}"/>
              </a:ext>
            </a:extLst>
          </p:cNvPr>
          <p:cNvCxnSpPr/>
          <p:nvPr/>
        </p:nvCxnSpPr>
        <p:spPr>
          <a:xfrm flipH="1">
            <a:off x="3419061" y="3114261"/>
            <a:ext cx="755374" cy="702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A75F9F-120E-444A-9255-7879F4D54F59}"/>
              </a:ext>
            </a:extLst>
          </p:cNvPr>
          <p:cNvSpPr txBox="1"/>
          <p:nvPr/>
        </p:nvSpPr>
        <p:spPr>
          <a:xfrm>
            <a:off x="4386470" y="681037"/>
            <a:ext cx="311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Link the impact initiative with the impact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4C16E-9A00-41FE-8954-399C89F5736A}"/>
              </a:ext>
            </a:extLst>
          </p:cNvPr>
          <p:cNvSpPr txBox="1"/>
          <p:nvPr/>
        </p:nvSpPr>
        <p:spPr>
          <a:xfrm>
            <a:off x="5102086" y="182780"/>
            <a:ext cx="233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Home page</a:t>
            </a:r>
          </a:p>
        </p:txBody>
      </p:sp>
    </p:spTree>
    <p:extLst>
      <p:ext uri="{BB962C8B-B14F-4D97-AF65-F5344CB8AC3E}">
        <p14:creationId xmlns:p14="http://schemas.microsoft.com/office/powerpoint/2010/main" val="188969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65C3BA-5C79-41DC-8225-A43842702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86" y="1542768"/>
            <a:ext cx="11343770" cy="377246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B2EF30-0423-4AD0-86BC-BC39E34BD5CD}"/>
              </a:ext>
            </a:extLst>
          </p:cNvPr>
          <p:cNvCxnSpPr/>
          <p:nvPr/>
        </p:nvCxnSpPr>
        <p:spPr>
          <a:xfrm flipH="1">
            <a:off x="7195930" y="3034748"/>
            <a:ext cx="993913" cy="556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89E6D8-127C-42E0-AD7A-C62E64E7C78A}"/>
              </a:ext>
            </a:extLst>
          </p:cNvPr>
          <p:cNvCxnSpPr/>
          <p:nvPr/>
        </p:nvCxnSpPr>
        <p:spPr>
          <a:xfrm>
            <a:off x="5274365" y="3114261"/>
            <a:ext cx="980661" cy="543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231E92-8E03-4A85-8295-2C7594736EB2}"/>
              </a:ext>
            </a:extLst>
          </p:cNvPr>
          <p:cNvSpPr txBox="1"/>
          <p:nvPr/>
        </p:nvSpPr>
        <p:spPr>
          <a:xfrm>
            <a:off x="5764695" y="477078"/>
            <a:ext cx="502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Just make it “ACT” – also link the tab with - </a:t>
            </a:r>
            <a:r>
              <a:rPr lang="en-IN" dirty="0">
                <a:hlinkClick r:id="rId3"/>
              </a:rPr>
              <a:t>https://www.digitalact.in/</a:t>
            </a:r>
            <a:r>
              <a:rPr lang="en-IN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D03DA-DA1C-4BBD-9A8C-9F8357CC7DDA}"/>
              </a:ext>
            </a:extLst>
          </p:cNvPr>
          <p:cNvSpPr txBox="1"/>
          <p:nvPr/>
        </p:nvSpPr>
        <p:spPr>
          <a:xfrm>
            <a:off x="4903303" y="107746"/>
            <a:ext cx="233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Home page</a:t>
            </a:r>
          </a:p>
        </p:txBody>
      </p:sp>
    </p:spTree>
    <p:extLst>
      <p:ext uri="{BB962C8B-B14F-4D97-AF65-F5344CB8AC3E}">
        <p14:creationId xmlns:p14="http://schemas.microsoft.com/office/powerpoint/2010/main" val="253337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EFB044-F953-4633-A9D3-F4B3AFD31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99" y="824223"/>
            <a:ext cx="11077886" cy="52095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8756A8-4653-4A78-86AC-8D1742A6CE3C}"/>
              </a:ext>
            </a:extLst>
          </p:cNvPr>
          <p:cNvCxnSpPr>
            <a:cxnSpLocks/>
          </p:cNvCxnSpPr>
          <p:nvPr/>
        </p:nvCxnSpPr>
        <p:spPr>
          <a:xfrm>
            <a:off x="8269357" y="3962400"/>
            <a:ext cx="8083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9CD9C7-CA2E-4542-8765-15E6D30EB35E}"/>
              </a:ext>
            </a:extLst>
          </p:cNvPr>
          <p:cNvCxnSpPr/>
          <p:nvPr/>
        </p:nvCxnSpPr>
        <p:spPr>
          <a:xfrm flipH="1">
            <a:off x="8269357" y="3578087"/>
            <a:ext cx="8746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BB82AD-94E9-42B3-BBAD-9543B0174AEC}"/>
              </a:ext>
            </a:extLst>
          </p:cNvPr>
          <p:cNvSpPr txBox="1"/>
          <p:nvPr/>
        </p:nvSpPr>
        <p:spPr>
          <a:xfrm>
            <a:off x="7507356" y="5622815"/>
            <a:ext cx="239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Both of their images and details will inter change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B59DCE-39D8-498B-BD46-3F9350568FFB}"/>
              </a:ext>
            </a:extLst>
          </p:cNvPr>
          <p:cNvCxnSpPr/>
          <p:nvPr/>
        </p:nvCxnSpPr>
        <p:spPr>
          <a:xfrm flipV="1">
            <a:off x="3737113" y="4664765"/>
            <a:ext cx="755374" cy="1775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4DA0BA-A419-488A-8ED7-558EDD06DB47}"/>
              </a:ext>
            </a:extLst>
          </p:cNvPr>
          <p:cNvSpPr txBox="1"/>
          <p:nvPr/>
        </p:nvSpPr>
        <p:spPr>
          <a:xfrm>
            <a:off x="3949148" y="6202017"/>
            <a:ext cx="170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Image shared in the mail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ACAE6F-C102-46D8-9C94-CF2C4F1762C5}"/>
              </a:ext>
            </a:extLst>
          </p:cNvPr>
          <p:cNvSpPr txBox="1"/>
          <p:nvPr/>
        </p:nvSpPr>
        <p:spPr>
          <a:xfrm>
            <a:off x="4876800" y="304800"/>
            <a:ext cx="233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Office bearers page</a:t>
            </a:r>
          </a:p>
        </p:txBody>
      </p:sp>
    </p:spTree>
    <p:extLst>
      <p:ext uri="{BB962C8B-B14F-4D97-AF65-F5344CB8AC3E}">
        <p14:creationId xmlns:p14="http://schemas.microsoft.com/office/powerpoint/2010/main" val="319878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CFD5B-A6E3-44A0-907A-6AD06901F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39" y="2506662"/>
            <a:ext cx="619870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CMVR Regulations</a:t>
            </a:r>
          </a:p>
          <a:p>
            <a:r>
              <a:rPr lang="en-US" dirty="0"/>
              <a:t>Eastern Region</a:t>
            </a:r>
          </a:p>
          <a:p>
            <a:r>
              <a:rPr lang="en-US" dirty="0"/>
              <a:t>Executive Committee</a:t>
            </a:r>
          </a:p>
          <a:p>
            <a:r>
              <a:rPr lang="en-US" dirty="0"/>
              <a:t>Government Policy Matters</a:t>
            </a:r>
          </a:p>
          <a:p>
            <a:r>
              <a:rPr lang="en-US" dirty="0"/>
              <a:t>Knowledge Partner Reports/ Industry Statistics</a:t>
            </a:r>
          </a:p>
          <a:p>
            <a:r>
              <a:rPr lang="en-US" dirty="0"/>
              <a:t>National Events</a:t>
            </a:r>
          </a:p>
          <a:p>
            <a:r>
              <a:rPr lang="en-US" dirty="0"/>
              <a:t>Northern Region</a:t>
            </a:r>
          </a:p>
          <a:p>
            <a:r>
              <a:rPr lang="en-US" dirty="0"/>
              <a:t>Overseas Events</a:t>
            </a:r>
          </a:p>
          <a:p>
            <a:r>
              <a:rPr lang="en-US" dirty="0"/>
              <a:t>Southern Region</a:t>
            </a:r>
          </a:p>
          <a:p>
            <a:r>
              <a:rPr lang="en-US" dirty="0"/>
              <a:t>Steering Committee</a:t>
            </a:r>
          </a:p>
          <a:p>
            <a:r>
              <a:rPr lang="en-US" dirty="0"/>
              <a:t>Western Region 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BA579-AC85-4E05-87A2-75ADFF48B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919" y="0"/>
            <a:ext cx="7887583" cy="369611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7F7417-6690-4F48-A15C-EA076012B649}"/>
              </a:ext>
            </a:extLst>
          </p:cNvPr>
          <p:cNvCxnSpPr/>
          <p:nvPr/>
        </p:nvCxnSpPr>
        <p:spPr>
          <a:xfrm flipH="1" flipV="1">
            <a:off x="6824870" y="2862470"/>
            <a:ext cx="212034" cy="1819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A4805AA-14EC-4FD3-896A-AF0FF6FB7202}"/>
              </a:ext>
            </a:extLst>
          </p:cNvPr>
          <p:cNvSpPr txBox="1"/>
          <p:nvPr/>
        </p:nvSpPr>
        <p:spPr>
          <a:xfrm>
            <a:off x="6576362" y="4682331"/>
            <a:ext cx="271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Add all these and only these categories in the region tab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99C3B3-65F9-4F7B-BE5C-8C663314B859}"/>
              </a:ext>
            </a:extLst>
          </p:cNvPr>
          <p:cNvCxnSpPr/>
          <p:nvPr/>
        </p:nvCxnSpPr>
        <p:spPr>
          <a:xfrm>
            <a:off x="2915478" y="2506662"/>
            <a:ext cx="2875722" cy="143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19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47A842-AC9B-4D4A-8FF8-0D6BBF5A7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33" y="1098995"/>
            <a:ext cx="11522934" cy="466001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0A18BD-BA34-41A3-90F8-AFE04B703648}"/>
              </a:ext>
            </a:extLst>
          </p:cNvPr>
          <p:cNvCxnSpPr/>
          <p:nvPr/>
        </p:nvCxnSpPr>
        <p:spPr>
          <a:xfrm flipH="1">
            <a:off x="8719930" y="1881809"/>
            <a:ext cx="543340" cy="1007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CFA903-DD80-40E3-95FB-961BB5E089E9}"/>
              </a:ext>
            </a:extLst>
          </p:cNvPr>
          <p:cNvSpPr txBox="1"/>
          <p:nvPr/>
        </p:nvSpPr>
        <p:spPr>
          <a:xfrm>
            <a:off x="6533320" y="2571931"/>
            <a:ext cx="226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w Cen MT" panose="020B0602020104020603" pitchFamily="34" charset="0"/>
              </a:rPr>
              <a:t>Need to add 1 more filter here as “Categories”</a:t>
            </a:r>
          </a:p>
        </p:txBody>
      </p:sp>
    </p:spTree>
    <p:extLst>
      <p:ext uri="{BB962C8B-B14F-4D97-AF65-F5344CB8AC3E}">
        <p14:creationId xmlns:p14="http://schemas.microsoft.com/office/powerpoint/2010/main" val="234618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943E0-6997-43BB-823D-FB89D6A05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86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125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vikram malhotra</dc:creator>
  <cp:lastModifiedBy>vikram malhotra</cp:lastModifiedBy>
  <cp:revision>9</cp:revision>
  <dcterms:created xsi:type="dcterms:W3CDTF">2019-04-08T10:26:16Z</dcterms:created>
  <dcterms:modified xsi:type="dcterms:W3CDTF">2019-04-10T14:10:13Z</dcterms:modified>
</cp:coreProperties>
</file>